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77" r:id="rId13"/>
    <p:sldId id="262" r:id="rId14"/>
    <p:sldId id="263" r:id="rId15"/>
    <p:sldId id="273" r:id="rId16"/>
    <p:sldId id="274" r:id="rId17"/>
    <p:sldId id="278" r:id="rId18"/>
    <p:sldId id="268" r:id="rId19"/>
    <p:sldId id="269" r:id="rId20"/>
    <p:sldId id="270" r:id="rId21"/>
    <p:sldId id="280" r:id="rId22"/>
    <p:sldId id="271" r:id="rId23"/>
    <p:sldId id="279" r:id="rId24"/>
    <p:sldId id="275" r:id="rId25"/>
    <p:sldId id="276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579AA06D-4C9F-4372-8AFE-D9742E40E6B3}"/>
    <pc:docChg chg="undo custSel addSld modSld">
      <pc:chgData name="Connor MacKenzie" userId="be28667b3153ab61" providerId="LiveId" clId="{579AA06D-4C9F-4372-8AFE-D9742E40E6B3}" dt="2020-12-23T21:08:41.921" v="56" actId="20577"/>
      <pc:docMkLst>
        <pc:docMk/>
      </pc:docMkLst>
      <pc:sldChg chg="modSp mod">
        <pc:chgData name="Connor MacKenzie" userId="be28667b3153ab61" providerId="LiveId" clId="{579AA06D-4C9F-4372-8AFE-D9742E40E6B3}" dt="2020-12-23T21:08:26.817" v="55" actId="20577"/>
        <pc:sldMkLst>
          <pc:docMk/>
          <pc:sldMk cId="0" sldId="257"/>
        </pc:sldMkLst>
        <pc:spChg chg="mod">
          <ac:chgData name="Connor MacKenzie" userId="be28667b3153ab61" providerId="LiveId" clId="{579AA06D-4C9F-4372-8AFE-D9742E40E6B3}" dt="2020-12-23T21:08:26.817" v="55" actId="20577"/>
          <ac:spMkLst>
            <pc:docMk/>
            <pc:sldMk cId="0" sldId="257"/>
            <ac:spMk id="4098" creationId="{00000000-0000-0000-0000-000000000000}"/>
          </ac:spMkLst>
        </pc:spChg>
      </pc:sldChg>
      <pc:sldChg chg="modSp mod">
        <pc:chgData name="Connor MacKenzie" userId="be28667b3153ab61" providerId="LiveId" clId="{579AA06D-4C9F-4372-8AFE-D9742E40E6B3}" dt="2020-12-23T21:08:41.921" v="56" actId="20577"/>
        <pc:sldMkLst>
          <pc:docMk/>
          <pc:sldMk cId="1628873660" sldId="259"/>
        </pc:sldMkLst>
        <pc:spChg chg="mod">
          <ac:chgData name="Connor MacKenzie" userId="be28667b3153ab61" providerId="LiveId" clId="{579AA06D-4C9F-4372-8AFE-D9742E40E6B3}" dt="2020-12-23T21:08:41.921" v="56" actId="20577"/>
          <ac:spMkLst>
            <pc:docMk/>
            <pc:sldMk cId="1628873660" sldId="259"/>
            <ac:spMk id="5123" creationId="{00000000-0000-0000-0000-000000000000}"/>
          </ac:spMkLst>
        </pc:spChg>
      </pc:sldChg>
      <pc:sldChg chg="modSp add mod">
        <pc:chgData name="Connor MacKenzie" userId="be28667b3153ab61" providerId="LiveId" clId="{579AA06D-4C9F-4372-8AFE-D9742E40E6B3}" dt="2020-12-23T13:59:38.572" v="20" actId="14826"/>
        <pc:sldMkLst>
          <pc:docMk/>
          <pc:sldMk cId="1632240946" sldId="279"/>
        </pc:sldMkLst>
        <pc:spChg chg="mod">
          <ac:chgData name="Connor MacKenzie" userId="be28667b3153ab61" providerId="LiveId" clId="{579AA06D-4C9F-4372-8AFE-D9742E40E6B3}" dt="2020-12-23T13:59:04.116" v="18" actId="20577"/>
          <ac:spMkLst>
            <pc:docMk/>
            <pc:sldMk cId="1632240946" sldId="279"/>
            <ac:spMk id="2" creationId="{C22A75C5-54E8-4927-B784-7E6EE969D311}"/>
          </ac:spMkLst>
        </pc:spChg>
        <pc:picChg chg="mod">
          <ac:chgData name="Connor MacKenzie" userId="be28667b3153ab61" providerId="LiveId" clId="{579AA06D-4C9F-4372-8AFE-D9742E40E6B3}" dt="2020-12-23T13:59:38.572" v="20" actId="14826"/>
          <ac:picMkLst>
            <pc:docMk/>
            <pc:sldMk cId="1632240946" sldId="279"/>
            <ac:picMk id="6" creationId="{AB9D17B0-D324-474E-A7D9-CB4EA273B7E4}"/>
          </ac:picMkLst>
        </pc:picChg>
        <pc:picChg chg="mod">
          <ac:chgData name="Connor MacKenzie" userId="be28667b3153ab61" providerId="LiveId" clId="{579AA06D-4C9F-4372-8AFE-D9742E40E6B3}" dt="2020-12-23T13:59:29.002" v="19" actId="14826"/>
          <ac:picMkLst>
            <pc:docMk/>
            <pc:sldMk cId="1632240946" sldId="279"/>
            <ac:picMk id="8" creationId="{8C36AA57-255C-4B00-A3E8-64BBE4A18A67}"/>
          </ac:picMkLst>
        </pc:picChg>
      </pc:sldChg>
      <pc:sldChg chg="addSp delSp modSp new mod">
        <pc:chgData name="Connor MacKenzie" userId="be28667b3153ab61" providerId="LiveId" clId="{579AA06D-4C9F-4372-8AFE-D9742E40E6B3}" dt="2020-12-23T14:00:27.916" v="49" actId="20577"/>
        <pc:sldMkLst>
          <pc:docMk/>
          <pc:sldMk cId="3856818635" sldId="280"/>
        </pc:sldMkLst>
        <pc:spChg chg="mod">
          <ac:chgData name="Connor MacKenzie" userId="be28667b3153ab61" providerId="LiveId" clId="{579AA06D-4C9F-4372-8AFE-D9742E40E6B3}" dt="2020-12-23T14:00:27.916" v="49" actId="20577"/>
          <ac:spMkLst>
            <pc:docMk/>
            <pc:sldMk cId="3856818635" sldId="280"/>
            <ac:spMk id="2" creationId="{101242A3-7AAB-4DBF-BE97-97392B01E526}"/>
          </ac:spMkLst>
        </pc:spChg>
        <pc:spChg chg="add del">
          <ac:chgData name="Connor MacKenzie" userId="be28667b3153ab61" providerId="LiveId" clId="{579AA06D-4C9F-4372-8AFE-D9742E40E6B3}" dt="2020-12-23T14:00:16.347" v="43" actId="931"/>
          <ac:spMkLst>
            <pc:docMk/>
            <pc:sldMk cId="3856818635" sldId="280"/>
            <ac:spMk id="3" creationId="{60224EA0-B29E-4EE2-94E5-BED955926346}"/>
          </ac:spMkLst>
        </pc:spChg>
        <pc:picChg chg="add mod">
          <ac:chgData name="Connor MacKenzie" userId="be28667b3153ab61" providerId="LiveId" clId="{579AA06D-4C9F-4372-8AFE-D9742E40E6B3}" dt="2020-12-23T14:00:24.380" v="48" actId="14100"/>
          <ac:picMkLst>
            <pc:docMk/>
            <pc:sldMk cId="3856818635" sldId="280"/>
            <ac:picMk id="5" creationId="{24A38DD2-EC19-43EB-BF0C-4DD75A6E66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05231-F665-4936-905F-85B00C10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6"/>
          <a:stretch/>
        </p:blipFill>
        <p:spPr>
          <a:xfrm>
            <a:off x="0" y="1503278"/>
            <a:ext cx="7559675" cy="13686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01"/>
            <a:ext cx="9144000" cy="28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91"/>
            <a:ext cx="9067787" cy="4248472"/>
          </a:xfr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/>
              <a:t>Motivation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2A3-7AAB-4DBF-BE97-97392B01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8DD2-EC19-43EB-BF0C-4DD75A6E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2825"/>
            <a:ext cx="5040795" cy="5112806"/>
          </a:xfrm>
        </p:spPr>
      </p:pic>
    </p:spTree>
    <p:extLst>
      <p:ext uri="{BB962C8B-B14F-4D97-AF65-F5344CB8AC3E}">
        <p14:creationId xmlns:p14="http://schemas.microsoft.com/office/powerpoint/2010/main" val="385681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1272848"/>
            <a:ext cx="5113784" cy="48175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038437"/>
            <a:ext cx="2362321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2377951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for round shapes with lights!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Other sightings in Washington state were described at an 8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-9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 grade reading level!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75F83F-93FD-4228-8FA7-FDC7D883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8552"/>
            <a:ext cx="70564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chemeClr val="bg2"/>
                </a:solidFill>
              </a:rPr>
              <a:t>Ohio UFO Sighting Setup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26C5EA-2965-44A8-912B-D25DC7D3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861048"/>
            <a:ext cx="70564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In Ohio, there are about .000194 UFO sightings per person!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for round shapes with lights! You might even see something triangular!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Other sightings in Ohio state were described at an 8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-9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 grade reading level!</a:t>
            </a: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</a:t>
            </a:r>
            <a:r>
              <a:rPr lang="en-US" sz="1600">
                <a:solidFill>
                  <a:schemeClr val="bg2"/>
                </a:solidFill>
              </a:rPr>
              <a:t>try and </a:t>
            </a:r>
            <a:r>
              <a:rPr lang="en-US" sz="1600" dirty="0">
                <a:solidFill>
                  <a:schemeClr val="bg2"/>
                </a:solidFill>
              </a:rPr>
              <a:t>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558</Words>
  <Application>Microsoft Office PowerPoint</Application>
  <PresentationFormat>On-screen Show (4:3)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template</vt:lpstr>
      <vt:lpstr>Wanna See a UFO?</vt:lpstr>
      <vt:lpstr>Motivation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Word Cloud!</vt:lpstr>
      <vt:lpstr>Ohio Text Readability</vt:lpstr>
      <vt:lpstr>Washington Text Readability</vt:lpstr>
      <vt:lpstr>Data Limitations</vt:lpstr>
      <vt:lpstr>Ideal UFO Sighting Setup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93</cp:revision>
  <dcterms:created xsi:type="dcterms:W3CDTF">2005-12-15T13:44:20Z</dcterms:created>
  <dcterms:modified xsi:type="dcterms:W3CDTF">2020-12-23T21:12:45Z</dcterms:modified>
</cp:coreProperties>
</file>